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Relationship Id="rId19" Type="http://schemas.openxmlformats.org/officeDocument/2006/relationships/image" Target="../media/image150.png"/><Relationship Id="rId20" Type="http://schemas.openxmlformats.org/officeDocument/2006/relationships/image" Target="../media/image151.png"/><Relationship Id="rId21" Type="http://schemas.openxmlformats.org/officeDocument/2006/relationships/image" Target="../media/image152.png"/><Relationship Id="rId22" Type="http://schemas.openxmlformats.org/officeDocument/2006/relationships/image" Target="../media/image153.png"/><Relationship Id="rId23" Type="http://schemas.openxmlformats.org/officeDocument/2006/relationships/image" Target="../media/image15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Relationship Id="rId10" Type="http://schemas.openxmlformats.org/officeDocument/2006/relationships/image" Target="../media/image229.png"/><Relationship Id="rId11" Type="http://schemas.openxmlformats.org/officeDocument/2006/relationships/image" Target="../media/image230.png"/><Relationship Id="rId12" Type="http://schemas.openxmlformats.org/officeDocument/2006/relationships/image" Target="../media/image231.png"/><Relationship Id="rId13" Type="http://schemas.openxmlformats.org/officeDocument/2006/relationships/image" Target="../media/image232.png"/><Relationship Id="rId14" Type="http://schemas.openxmlformats.org/officeDocument/2006/relationships/image" Target="../media/image233.png"/><Relationship Id="rId15" Type="http://schemas.openxmlformats.org/officeDocument/2006/relationships/image" Target="../media/image234.png"/><Relationship Id="rId16" Type="http://schemas.openxmlformats.org/officeDocument/2006/relationships/image" Target="../media/image235.png"/><Relationship Id="rId17" Type="http://schemas.openxmlformats.org/officeDocument/2006/relationships/image" Target="../media/image236.png"/><Relationship Id="rId18" Type="http://schemas.openxmlformats.org/officeDocument/2006/relationships/image" Target="../media/image237.png"/><Relationship Id="rId19" Type="http://schemas.openxmlformats.org/officeDocument/2006/relationships/image" Target="../media/image238.png"/><Relationship Id="rId20" Type="http://schemas.openxmlformats.org/officeDocument/2006/relationships/image" Target="../media/image239.png"/><Relationship Id="rId21" Type="http://schemas.openxmlformats.org/officeDocument/2006/relationships/image" Target="../media/image240.png"/><Relationship Id="rId22" Type="http://schemas.openxmlformats.org/officeDocument/2006/relationships/image" Target="../media/image241.png"/><Relationship Id="rId23" Type="http://schemas.openxmlformats.org/officeDocument/2006/relationships/image" Target="../media/image242.png"/><Relationship Id="rId24" Type="http://schemas.openxmlformats.org/officeDocument/2006/relationships/image" Target="../media/image243.png"/><Relationship Id="rId25" Type="http://schemas.openxmlformats.org/officeDocument/2006/relationships/image" Target="../media/image244.png"/><Relationship Id="rId26" Type="http://schemas.openxmlformats.org/officeDocument/2006/relationships/image" Target="../media/image24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Relationship Id="rId25" Type="http://schemas.openxmlformats.org/officeDocument/2006/relationships/image" Target="../media/image82.png"/><Relationship Id="rId26" Type="http://schemas.openxmlformats.org/officeDocument/2006/relationships/image" Target="../media/image83.png"/><Relationship Id="rId27" Type="http://schemas.openxmlformats.org/officeDocument/2006/relationships/image" Target="../media/image84.png"/><Relationship Id="rId28" Type="http://schemas.openxmlformats.org/officeDocument/2006/relationships/image" Target="../media/image85.png"/><Relationship Id="rId29" Type="http://schemas.openxmlformats.org/officeDocument/2006/relationships/image" Target="../media/image86.png"/><Relationship Id="rId30" Type="http://schemas.openxmlformats.org/officeDocument/2006/relationships/image" Target="../media/image87.png"/><Relationship Id="rId31" Type="http://schemas.openxmlformats.org/officeDocument/2006/relationships/image" Target="../media/image88.png"/><Relationship Id="rId32" Type="http://schemas.openxmlformats.org/officeDocument/2006/relationships/image" Target="../media/image89.png"/><Relationship Id="rId33" Type="http://schemas.openxmlformats.org/officeDocument/2006/relationships/image" Target="../media/image90.png"/><Relationship Id="rId34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937" y="2796271"/>
            <a:ext cx="9561387" cy="7433978"/>
            <a:chOff x="213937" y="2796271"/>
            <a:chExt cx="9561387" cy="7433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37" y="2796271"/>
              <a:ext cx="9561387" cy="7433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804" y="6901977"/>
            <a:ext cx="881644" cy="827576"/>
            <a:chOff x="504804" y="6901977"/>
            <a:chExt cx="881644" cy="8275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04" y="6901977"/>
              <a:ext cx="881644" cy="8275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8425" y="8165078"/>
            <a:ext cx="881644" cy="827576"/>
            <a:chOff x="2228425" y="8165078"/>
            <a:chExt cx="881644" cy="8275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8425" y="8165078"/>
              <a:ext cx="881644" cy="8275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12985" y="9423265"/>
            <a:ext cx="881644" cy="827576"/>
            <a:chOff x="4112985" y="9423265"/>
            <a:chExt cx="881644" cy="827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2985" y="9423265"/>
              <a:ext cx="881644" cy="827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05410" y="6862117"/>
            <a:ext cx="881644" cy="827576"/>
            <a:chOff x="8705410" y="6862117"/>
            <a:chExt cx="881644" cy="8275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5410" y="6862117"/>
              <a:ext cx="881644" cy="8275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5171" y="8432075"/>
            <a:ext cx="881644" cy="827576"/>
            <a:chOff x="6865171" y="8432075"/>
            <a:chExt cx="881644" cy="8275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65171" y="8432075"/>
              <a:ext cx="881644" cy="8275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8190" y="4289456"/>
            <a:ext cx="11658166" cy="25061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17756" y="3347310"/>
            <a:ext cx="8448434" cy="1176207"/>
            <a:chOff x="9017756" y="3347310"/>
            <a:chExt cx="8448434" cy="11762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7756" y="3347310"/>
              <a:ext cx="8448434" cy="11762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76563" y="3102335"/>
            <a:ext cx="6931185" cy="17410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6647" y="6425094"/>
            <a:ext cx="2820332" cy="7033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-1531573" y="2641428"/>
            <a:ext cx="4771236" cy="12424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92301" y="1728443"/>
            <a:ext cx="4770132" cy="4949553"/>
            <a:chOff x="1892301" y="1728443"/>
            <a:chExt cx="4770132" cy="49495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92301" y="1728443"/>
              <a:ext cx="4770132" cy="4949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8571" y="3639024"/>
            <a:ext cx="3375759" cy="2234323"/>
            <a:chOff x="9708571" y="3639024"/>
            <a:chExt cx="3375759" cy="2234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8571" y="3639024"/>
              <a:ext cx="3375759" cy="22343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075" y="3858173"/>
            <a:ext cx="4830576" cy="18472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143" y="31613"/>
            <a:ext cx="10160379" cy="1357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8764" y="2915708"/>
            <a:ext cx="8737726" cy="5768320"/>
            <a:chOff x="708764" y="2915708"/>
            <a:chExt cx="8737726" cy="57683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764" y="2915708"/>
              <a:ext cx="8737726" cy="57683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368" y="7033352"/>
            <a:ext cx="438718" cy="411299"/>
            <a:chOff x="211368" y="7033352"/>
            <a:chExt cx="438718" cy="4112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368" y="7033352"/>
              <a:ext cx="438718" cy="411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368" y="5670410"/>
            <a:ext cx="438718" cy="411299"/>
            <a:chOff x="211368" y="5670410"/>
            <a:chExt cx="438718" cy="4112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368" y="5670410"/>
              <a:ext cx="438718" cy="411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368" y="7471875"/>
            <a:ext cx="438718" cy="411299"/>
            <a:chOff x="211368" y="7471875"/>
            <a:chExt cx="438718" cy="4112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368" y="7471875"/>
              <a:ext cx="438718" cy="4112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1368" y="8348920"/>
            <a:ext cx="438718" cy="411299"/>
            <a:chOff x="211368" y="8348920"/>
            <a:chExt cx="438718" cy="4112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368" y="8348920"/>
              <a:ext cx="438718" cy="4112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1368" y="7910398"/>
            <a:ext cx="438718" cy="411299"/>
            <a:chOff x="211368" y="7910398"/>
            <a:chExt cx="438718" cy="4112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368" y="7910398"/>
              <a:ext cx="438718" cy="4112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5948" y="1582489"/>
            <a:ext cx="5366683" cy="9993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3375" y="1582489"/>
            <a:ext cx="4908769" cy="9993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33603" y="3774769"/>
            <a:ext cx="1846140" cy="8891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76483" y="4774213"/>
            <a:ext cx="1388197" cy="889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74233" y="4891376"/>
            <a:ext cx="534683" cy="534683"/>
            <a:chOff x="9874233" y="4891376"/>
            <a:chExt cx="534683" cy="5346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74233" y="4891376"/>
              <a:ext cx="534683" cy="5346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08571" y="6290069"/>
            <a:ext cx="3375759" cy="2234323"/>
            <a:chOff x="9708571" y="6290069"/>
            <a:chExt cx="3375759" cy="22343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8571" y="6290069"/>
              <a:ext cx="3375759" cy="223432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51075" y="6604212"/>
            <a:ext cx="3597880" cy="184729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33618" y="6425816"/>
            <a:ext cx="2243340" cy="88913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79465" y="7425255"/>
            <a:ext cx="2394864" cy="8891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826614" y="7542422"/>
            <a:ext cx="534683" cy="534683"/>
            <a:chOff x="9826614" y="7542422"/>
            <a:chExt cx="534683" cy="5346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6614" y="7542422"/>
              <a:ext cx="534683" cy="5346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1368" y="4123492"/>
            <a:ext cx="438718" cy="411299"/>
            <a:chOff x="211368" y="4123492"/>
            <a:chExt cx="438718" cy="4112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368" y="4123492"/>
              <a:ext cx="438718" cy="411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143" y="31613"/>
            <a:ext cx="10160379" cy="13578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2917" y="1944632"/>
            <a:ext cx="5193616" cy="6924822"/>
            <a:chOff x="782917" y="1944632"/>
            <a:chExt cx="5193616" cy="69248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917" y="1944632"/>
              <a:ext cx="5193616" cy="69248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481" y="5741435"/>
            <a:ext cx="411239" cy="385536"/>
            <a:chOff x="179481" y="5741435"/>
            <a:chExt cx="411239" cy="3855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481" y="5741435"/>
              <a:ext cx="411239" cy="3855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481" y="6152490"/>
            <a:ext cx="411239" cy="385536"/>
            <a:chOff x="179481" y="6152490"/>
            <a:chExt cx="411239" cy="3855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481" y="6152490"/>
              <a:ext cx="411239" cy="385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481" y="6974600"/>
            <a:ext cx="411239" cy="385536"/>
            <a:chOff x="179481" y="6974600"/>
            <a:chExt cx="411239" cy="385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481" y="6974600"/>
              <a:ext cx="411239" cy="385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481" y="6563545"/>
            <a:ext cx="411239" cy="385536"/>
            <a:chOff x="179481" y="6563545"/>
            <a:chExt cx="411239" cy="3855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481" y="6563545"/>
              <a:ext cx="411239" cy="3855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535" y="1182108"/>
            <a:ext cx="4486576" cy="9355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578" y="8866259"/>
            <a:ext cx="5607899" cy="12971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93702" y="1922420"/>
            <a:ext cx="237048" cy="222232"/>
            <a:chOff x="10393702" y="1922420"/>
            <a:chExt cx="237048" cy="222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3702" y="1922420"/>
              <a:ext cx="237048" cy="2222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481" y="4697605"/>
            <a:ext cx="411239" cy="385536"/>
            <a:chOff x="179481" y="4697605"/>
            <a:chExt cx="411239" cy="3855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481" y="4697605"/>
              <a:ext cx="411239" cy="385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481" y="4286550"/>
            <a:ext cx="411239" cy="385536"/>
            <a:chOff x="179481" y="4286550"/>
            <a:chExt cx="411239" cy="3855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481" y="4286550"/>
              <a:ext cx="411239" cy="3855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9481" y="8016411"/>
            <a:ext cx="411239" cy="385536"/>
            <a:chOff x="179481" y="8016411"/>
            <a:chExt cx="411239" cy="3855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481" y="8016411"/>
              <a:ext cx="411239" cy="3855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76533" y="2491430"/>
            <a:ext cx="1049838" cy="1049838"/>
            <a:chOff x="5976533" y="2491430"/>
            <a:chExt cx="1049838" cy="10498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76533" y="2491430"/>
              <a:ext cx="1049838" cy="10498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82175" y="4721043"/>
            <a:ext cx="534683" cy="534683"/>
            <a:chOff x="15082175" y="4721043"/>
            <a:chExt cx="534683" cy="5346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82175" y="4721043"/>
              <a:ext cx="534683" cy="5346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72120" y="1579974"/>
            <a:ext cx="5330373" cy="3339669"/>
            <a:chOff x="12272120" y="1579974"/>
            <a:chExt cx="5330373" cy="33396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72120" y="1579974"/>
              <a:ext cx="5330373" cy="33396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26372" y="1142061"/>
            <a:ext cx="3963123" cy="4798797"/>
            <a:chOff x="7026372" y="1142061"/>
            <a:chExt cx="3963123" cy="47987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6372" y="1142061"/>
              <a:ext cx="3963123" cy="479879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81792" y="5898316"/>
            <a:ext cx="4898499" cy="76303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16185" y="5500275"/>
            <a:ext cx="4733842" cy="383400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595246" y="6538026"/>
            <a:ext cx="3095223" cy="3095223"/>
            <a:chOff x="7595246" y="6538026"/>
            <a:chExt cx="3095223" cy="309522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95246" y="6538026"/>
              <a:ext cx="3095223" cy="30952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80861" y="6538026"/>
            <a:ext cx="1049838" cy="1049838"/>
            <a:chOff x="6480861" y="6538026"/>
            <a:chExt cx="1049838" cy="10498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6480861" y="6538026"/>
              <a:ext cx="1049838" cy="104983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70907" y="9577097"/>
            <a:ext cx="5818956" cy="7630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204098" y="6020339"/>
            <a:ext cx="1049838" cy="1049838"/>
            <a:chOff x="11204098" y="6020339"/>
            <a:chExt cx="1049838" cy="104983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400000">
              <a:off x="11204098" y="6020339"/>
              <a:ext cx="1049838" cy="1049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55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1307" y="282477"/>
            <a:ext cx="18367021" cy="9708807"/>
            <a:chOff x="-81307" y="282477"/>
            <a:chExt cx="18367021" cy="9708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307" y="282477"/>
              <a:ext cx="18367021" cy="97088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86" y="-487364"/>
            <a:ext cx="4648816" cy="47445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0273" y="303937"/>
            <a:ext cx="10486201" cy="48248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6105" y="4456560"/>
            <a:ext cx="9458194" cy="57198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246" y="286697"/>
            <a:ext cx="9365771" cy="13388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9934" y="2676053"/>
            <a:ext cx="6794029" cy="16022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6" y="1667736"/>
            <a:ext cx="8335227" cy="8128674"/>
            <a:chOff x="914286" y="1667736"/>
            <a:chExt cx="8335227" cy="81286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6" y="1667736"/>
              <a:ext cx="8335227" cy="812867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4442" y="3386889"/>
            <a:ext cx="2248137" cy="18188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0470" y="6623570"/>
            <a:ext cx="1880575" cy="18188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73226" y="4619534"/>
            <a:ext cx="2248137" cy="18188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5015" y="2151596"/>
            <a:ext cx="835216" cy="8637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85418" y="2156463"/>
            <a:ext cx="699029" cy="6509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49526" y="4880821"/>
            <a:ext cx="8162335" cy="28488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3349" y="9529750"/>
            <a:ext cx="3680843" cy="6217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9871" y="1831997"/>
            <a:ext cx="1499441" cy="1062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9685" y="1552381"/>
            <a:ext cx="11822290" cy="8727290"/>
            <a:chOff x="2259685" y="1552381"/>
            <a:chExt cx="11822290" cy="8727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9685" y="1552381"/>
              <a:ext cx="11822290" cy="87272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82897" y="5900068"/>
            <a:ext cx="4225451" cy="14950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917" y="4862198"/>
            <a:ext cx="3422966" cy="14950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78858" y="1379267"/>
            <a:ext cx="3149575" cy="190634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3349" y="9393566"/>
            <a:ext cx="3680843" cy="621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6143" y="31613"/>
            <a:ext cx="13598971" cy="13759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3349" y="8915715"/>
            <a:ext cx="2651967" cy="62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12257" y="2321040"/>
            <a:ext cx="1517146" cy="301862"/>
            <a:chOff x="7412257" y="2321040"/>
            <a:chExt cx="1517146" cy="3018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2257" y="2321040"/>
              <a:ext cx="1517146" cy="3018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3284" y="1514497"/>
            <a:ext cx="5008403" cy="6660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88863" y="1120101"/>
            <a:ext cx="14107989" cy="9108470"/>
            <a:chOff x="2088863" y="1120101"/>
            <a:chExt cx="14107989" cy="91084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8863" y="1120101"/>
              <a:ext cx="14107989" cy="91084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142" y="31613"/>
            <a:ext cx="11767828" cy="1375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26288" y="8297706"/>
            <a:ext cx="2539476" cy="4294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6292" y="7967609"/>
            <a:ext cx="988485" cy="4294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77746" y="1783990"/>
            <a:ext cx="12649951" cy="28573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06157" y="1328700"/>
            <a:ext cx="13873401" cy="8957014"/>
            <a:chOff x="2206157" y="1328700"/>
            <a:chExt cx="13873401" cy="89570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6157" y="1328700"/>
              <a:ext cx="13873401" cy="89570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142" y="31613"/>
            <a:ext cx="13220333" cy="13759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6317" y="1936371"/>
            <a:ext cx="12649950" cy="28573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6288" y="8297706"/>
            <a:ext cx="2539476" cy="4294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6292" y="7967609"/>
            <a:ext cx="988485" cy="4294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142" y="31613"/>
            <a:ext cx="15768342" cy="13759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51083" y="1205148"/>
            <a:ext cx="13983548" cy="9080567"/>
            <a:chOff x="2151083" y="1205148"/>
            <a:chExt cx="13983548" cy="90805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1083" y="1205148"/>
              <a:ext cx="13983548" cy="90805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1555" y="2079117"/>
            <a:ext cx="12649865" cy="28574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6288" y="8297706"/>
            <a:ext cx="2539476" cy="4294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6292" y="7967609"/>
            <a:ext cx="988485" cy="4294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4338" y="1250457"/>
            <a:ext cx="9318127" cy="8646550"/>
            <a:chOff x="424338" y="1250457"/>
            <a:chExt cx="9318127" cy="86465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338" y="1250457"/>
              <a:ext cx="9318127" cy="86465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808" y="91783"/>
            <a:ext cx="10907446" cy="11798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54214" y="8453635"/>
            <a:ext cx="3748487" cy="6339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54240" y="8906335"/>
            <a:ext cx="4363772" cy="10201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0822" y="4711193"/>
            <a:ext cx="8001306" cy="21100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64736" y="4634741"/>
            <a:ext cx="2232122" cy="889385"/>
            <a:chOff x="1764736" y="4634741"/>
            <a:chExt cx="2232122" cy="8893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4736" y="4634741"/>
              <a:ext cx="2232122" cy="8893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6858" y="4634741"/>
            <a:ext cx="2232122" cy="889385"/>
            <a:chOff x="3996858" y="4634741"/>
            <a:chExt cx="2232122" cy="8893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6858" y="4634741"/>
              <a:ext cx="2232122" cy="8893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1526" y="2638545"/>
            <a:ext cx="8236459" cy="21001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4548" y="4626996"/>
            <a:ext cx="1886191" cy="10215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29998" y="4626996"/>
            <a:ext cx="1883352" cy="1021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04355" y="4626996"/>
            <a:ext cx="1899829" cy="10215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28981" y="4634741"/>
            <a:ext cx="2232122" cy="889385"/>
            <a:chOff x="6228981" y="4634741"/>
            <a:chExt cx="2232122" cy="8893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28981" y="4634741"/>
              <a:ext cx="2232122" cy="889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29913" y="1228821"/>
            <a:ext cx="15677574" cy="8171935"/>
            <a:chOff x="-3129913" y="1228821"/>
            <a:chExt cx="15677574" cy="8171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29913" y="1228821"/>
              <a:ext cx="15677574" cy="81719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143" y="31613"/>
            <a:ext cx="10617761" cy="13759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9150" y="1724153"/>
            <a:ext cx="7776619" cy="18384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25717" y="4790859"/>
            <a:ext cx="6574962" cy="4443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94573" y="9572192"/>
            <a:ext cx="3050395" cy="621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3711" y="2089368"/>
            <a:ext cx="2001138" cy="10116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743" y="6262861"/>
            <a:ext cx="510342" cy="3695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42975" y="3018162"/>
            <a:ext cx="600685" cy="3199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9603" y="2831231"/>
            <a:ext cx="510342" cy="3695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20565" y="2705374"/>
            <a:ext cx="510342" cy="3695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55640" y="3920365"/>
            <a:ext cx="3212305" cy="619047"/>
            <a:chOff x="12555640" y="3920365"/>
            <a:chExt cx="3212305" cy="619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55640" y="3920365"/>
              <a:ext cx="3212305" cy="619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22992" y="-44683"/>
            <a:ext cx="3519865" cy="10384604"/>
            <a:chOff x="14822992" y="-44683"/>
            <a:chExt cx="3519865" cy="10384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22992" y="-44683"/>
              <a:ext cx="3519865" cy="10384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09580" y="-76190"/>
            <a:ext cx="4303057" cy="10447619"/>
            <a:chOff x="11109580" y="-76190"/>
            <a:chExt cx="4303057" cy="104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9580" y="-76190"/>
              <a:ext cx="4303057" cy="104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2664" y="-66667"/>
            <a:ext cx="4303057" cy="10428571"/>
            <a:chOff x="7382664" y="-66667"/>
            <a:chExt cx="4303057" cy="10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2664" y="-66667"/>
              <a:ext cx="4303057" cy="10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60249" y="-57143"/>
            <a:ext cx="4303057" cy="10409524"/>
            <a:chOff x="3660249" y="-57143"/>
            <a:chExt cx="4303057" cy="1040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0249" y="-57143"/>
              <a:ext cx="4303057" cy="104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6667" y="-47619"/>
            <a:ext cx="4303057" cy="10390476"/>
            <a:chOff x="-66667" y="-47619"/>
            <a:chExt cx="4303057" cy="103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6667" y="-47619"/>
              <a:ext cx="4303057" cy="103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3420" y="1728257"/>
            <a:ext cx="557105" cy="734170"/>
            <a:chOff x="16323420" y="1728257"/>
            <a:chExt cx="557105" cy="7341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3420" y="1728257"/>
              <a:ext cx="557105" cy="734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1589" y="1728257"/>
            <a:ext cx="594225" cy="734170"/>
            <a:chOff x="1471589" y="1728257"/>
            <a:chExt cx="594225" cy="734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589" y="1728257"/>
              <a:ext cx="594225" cy="734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68303" y="1755190"/>
            <a:ext cx="734170" cy="680304"/>
            <a:chOff x="12568303" y="1755190"/>
            <a:chExt cx="734170" cy="6803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68303" y="1755190"/>
              <a:ext cx="734170" cy="680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86761" y="1728257"/>
            <a:ext cx="734170" cy="734170"/>
            <a:chOff x="5086761" y="1728257"/>
            <a:chExt cx="734170" cy="734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6761" y="1728257"/>
              <a:ext cx="734170" cy="734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47261" y="1779840"/>
            <a:ext cx="629288" cy="631003"/>
            <a:chOff x="8847261" y="1779840"/>
            <a:chExt cx="629288" cy="6310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7261" y="1779840"/>
              <a:ext cx="629288" cy="63100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0385" y="3347053"/>
            <a:ext cx="2895650" cy="8086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37926" y="5187916"/>
            <a:ext cx="3405639" cy="44027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83280" y="3347053"/>
            <a:ext cx="2894098" cy="80867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95946" y="5178096"/>
            <a:ext cx="2238662" cy="9930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1387" y="3347053"/>
            <a:ext cx="2708250" cy="80867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1276" y="5178096"/>
            <a:ext cx="2258548" cy="14515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36214" y="3347053"/>
            <a:ext cx="3155869" cy="80867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43239" y="5178096"/>
            <a:ext cx="3291605" cy="19387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18383" y="3347049"/>
            <a:ext cx="2711602" cy="8745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655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657" y="317709"/>
            <a:ext cx="18300371" cy="9673576"/>
            <a:chOff x="-14657" y="317709"/>
            <a:chExt cx="18300371" cy="9673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657" y="317709"/>
              <a:ext cx="18300371" cy="96735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739" y="-449339"/>
            <a:ext cx="4720376" cy="47276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70194" y="339093"/>
            <a:ext cx="10527832" cy="48081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94656" y="5777392"/>
            <a:ext cx="10866328" cy="41556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430" y="2118407"/>
            <a:ext cx="9348349" cy="7690355"/>
            <a:chOff x="173430" y="2118407"/>
            <a:chExt cx="9348349" cy="7690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430" y="2118407"/>
              <a:ext cx="9348349" cy="7690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4700" y="3378096"/>
            <a:ext cx="6285811" cy="5170979"/>
            <a:chOff x="1704700" y="3378096"/>
            <a:chExt cx="6285811" cy="51709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4700" y="3378096"/>
              <a:ext cx="6285811" cy="51709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8068" y="2367711"/>
            <a:ext cx="581210" cy="1010385"/>
            <a:chOff x="3248068" y="2367711"/>
            <a:chExt cx="581210" cy="1010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8068" y="2367711"/>
              <a:ext cx="581210" cy="1010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3519" y="3407853"/>
            <a:ext cx="581210" cy="1010385"/>
            <a:chOff x="6303519" y="3407853"/>
            <a:chExt cx="581210" cy="1010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3519" y="3407853"/>
              <a:ext cx="581210" cy="1010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57464" y="5569451"/>
            <a:ext cx="581210" cy="1010385"/>
            <a:chOff x="2957464" y="5569451"/>
            <a:chExt cx="581210" cy="1010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7464" y="5569451"/>
              <a:ext cx="581210" cy="1010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33654" y="3297407"/>
            <a:ext cx="1231276" cy="1231276"/>
            <a:chOff x="2933654" y="3297407"/>
            <a:chExt cx="1231276" cy="12312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3654" y="3297407"/>
              <a:ext cx="1231276" cy="12312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27298" y="4494073"/>
            <a:ext cx="1286032" cy="1286032"/>
            <a:chOff x="5927298" y="4494073"/>
            <a:chExt cx="1286032" cy="12860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7298" y="4494073"/>
              <a:ext cx="1286032" cy="12860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31623" y="6489820"/>
            <a:ext cx="1632891" cy="1632891"/>
            <a:chOff x="2431623" y="6489820"/>
            <a:chExt cx="1632891" cy="16328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1623" y="6489820"/>
              <a:ext cx="1632891" cy="16328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28111" y="7781571"/>
            <a:ext cx="1104827" cy="604711"/>
            <a:chOff x="7028111" y="7781571"/>
            <a:chExt cx="1104827" cy="6047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8111" y="7781571"/>
              <a:ext cx="1104827" cy="60471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98366" y="2583652"/>
            <a:ext cx="2764912" cy="59753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97503" y="3911950"/>
            <a:ext cx="2965703" cy="10319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0963" y="6171341"/>
            <a:ext cx="2830427" cy="103198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19389" y="8569577"/>
            <a:ext cx="3657436" cy="59752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100698" y="6352676"/>
            <a:ext cx="889812" cy="1217760"/>
            <a:chOff x="7100698" y="6352676"/>
            <a:chExt cx="889812" cy="12177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00698" y="6352676"/>
              <a:ext cx="889812" cy="121776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6142" y="31613"/>
            <a:ext cx="6630381" cy="13388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86234" y="1519498"/>
            <a:ext cx="5006995" cy="8995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51688" y="2495396"/>
            <a:ext cx="4916561" cy="174571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52767" y="1359072"/>
            <a:ext cx="2173778" cy="245475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38427" y="4586934"/>
            <a:ext cx="4467899" cy="89954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31594" y="5483408"/>
            <a:ext cx="5745799" cy="117586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4833" y="7398097"/>
            <a:ext cx="4667280" cy="8995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00667" y="8382524"/>
            <a:ext cx="6203856" cy="117083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03910" y="6998282"/>
            <a:ext cx="2410673" cy="248333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62672" y="4189672"/>
            <a:ext cx="2428530" cy="24547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710230" y="4690942"/>
            <a:ext cx="1889260" cy="1960321"/>
            <a:chOff x="3710230" y="4690942"/>
            <a:chExt cx="1889260" cy="196032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10230" y="4690942"/>
              <a:ext cx="1889260" cy="1960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23810" y="975885"/>
            <a:ext cx="6171429" cy="5414434"/>
            <a:chOff x="11723810" y="975885"/>
            <a:chExt cx="6171429" cy="5414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23810" y="975885"/>
              <a:ext cx="6171429" cy="5414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65130"/>
            <a:ext cx="5738373" cy="6166838"/>
            <a:chOff x="0" y="2865130"/>
            <a:chExt cx="5738373" cy="61668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65130"/>
              <a:ext cx="5738373" cy="61668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260" y="78819"/>
            <a:ext cx="11284978" cy="18106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62333" y="6593162"/>
            <a:ext cx="5134515" cy="35964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6368" y="2139606"/>
            <a:ext cx="5255041" cy="76432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0011" y="3075716"/>
            <a:ext cx="3779964" cy="14085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47153" y="4678575"/>
            <a:ext cx="4142527" cy="15277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50991" y="1448523"/>
            <a:ext cx="3825413" cy="152584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4032" y="975885"/>
            <a:ext cx="6171429" cy="5414434"/>
            <a:chOff x="11894032" y="975885"/>
            <a:chExt cx="6171429" cy="5414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4032" y="975885"/>
              <a:ext cx="6171429" cy="54144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260" y="78819"/>
            <a:ext cx="10344940" cy="18106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240" y="2513125"/>
            <a:ext cx="4942737" cy="66322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5202" y="3153698"/>
            <a:ext cx="3254042" cy="1527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95870" y="4771435"/>
            <a:ext cx="3285470" cy="15277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92642" y="1429475"/>
            <a:ext cx="4001270" cy="15277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09524" y="2933460"/>
            <a:ext cx="5875372" cy="5597586"/>
            <a:chOff x="-209524" y="2933460"/>
            <a:chExt cx="5875372" cy="5597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9524" y="2933460"/>
              <a:ext cx="5875372" cy="55975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22635" y="6593162"/>
            <a:ext cx="3999487" cy="35964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0334" y="1251613"/>
            <a:ext cx="6171429" cy="5414434"/>
            <a:chOff x="11780334" y="1251613"/>
            <a:chExt cx="6171429" cy="5414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80334" y="1251613"/>
              <a:ext cx="6171429" cy="54144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260" y="78819"/>
            <a:ext cx="10344940" cy="18106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2306" y="3069343"/>
            <a:ext cx="5627527" cy="59893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36156" y="3446929"/>
            <a:ext cx="3788794" cy="15277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90338" y="5083661"/>
            <a:ext cx="3788794" cy="15277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77340" y="1811188"/>
            <a:ext cx="3788794" cy="15277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42745" y="6900495"/>
            <a:ext cx="3734363" cy="3002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97514" y="2892342"/>
            <a:ext cx="6772885" cy="6237609"/>
            <a:chOff x="-897514" y="2892342"/>
            <a:chExt cx="6772885" cy="62376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97514" y="2892342"/>
              <a:ext cx="6772885" cy="6237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43092" y="-202543"/>
            <a:ext cx="2513279" cy="19038631"/>
            <a:chOff x="8043092" y="-202543"/>
            <a:chExt cx="2513279" cy="190386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043092" y="-202543"/>
              <a:ext cx="2513279" cy="190386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060" y="271628"/>
            <a:ext cx="14733845" cy="18296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0525" y="2813339"/>
            <a:ext cx="6572163" cy="4932524"/>
            <a:chOff x="740525" y="2813339"/>
            <a:chExt cx="6572163" cy="49325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525" y="2813339"/>
              <a:ext cx="6572163" cy="4932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2137" y="2066742"/>
            <a:ext cx="6613889" cy="5601559"/>
            <a:chOff x="7002137" y="2066742"/>
            <a:chExt cx="6613889" cy="56015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2137" y="2066742"/>
              <a:ext cx="6613889" cy="56015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0146" y="8454168"/>
            <a:ext cx="16690931" cy="13700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49868" y="6705604"/>
            <a:ext cx="5609654" cy="810361"/>
            <a:chOff x="12249868" y="6705604"/>
            <a:chExt cx="5609654" cy="810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49868" y="6705604"/>
              <a:ext cx="5609654" cy="810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49868" y="5674217"/>
            <a:ext cx="5609654" cy="848723"/>
            <a:chOff x="12249868" y="5674217"/>
            <a:chExt cx="5609654" cy="8487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49868" y="5674217"/>
              <a:ext cx="5609654" cy="8487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49868" y="4739299"/>
            <a:ext cx="5609654" cy="752252"/>
            <a:chOff x="12249868" y="4739299"/>
            <a:chExt cx="5609654" cy="7522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49868" y="4739299"/>
              <a:ext cx="5609654" cy="7522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49868" y="3508325"/>
            <a:ext cx="5609654" cy="1048309"/>
            <a:chOff x="12249868" y="3508325"/>
            <a:chExt cx="5609654" cy="10483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9868" y="3508325"/>
              <a:ext cx="5609654" cy="104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2828" y="2007722"/>
            <a:ext cx="5451971" cy="7980389"/>
            <a:chOff x="472828" y="2007722"/>
            <a:chExt cx="5451971" cy="79803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828" y="2007722"/>
              <a:ext cx="5451971" cy="79803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9668" y="2007722"/>
            <a:ext cx="5451971" cy="7980389"/>
            <a:chOff x="6239668" y="2007722"/>
            <a:chExt cx="5451971" cy="79803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9668" y="2007722"/>
              <a:ext cx="5451971" cy="79803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06507" y="2007722"/>
            <a:ext cx="5451971" cy="7980389"/>
            <a:chOff x="12006507" y="2007722"/>
            <a:chExt cx="5451971" cy="79803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6507" y="2007722"/>
              <a:ext cx="5451971" cy="79803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0138" y="3764630"/>
            <a:ext cx="5044300" cy="55319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060" y="271628"/>
            <a:ext cx="11233207" cy="1810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3620" y="3764630"/>
            <a:ext cx="5179662" cy="43765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0464" y="3764634"/>
            <a:ext cx="4761071" cy="3354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2595" y="2240946"/>
            <a:ext cx="1385790" cy="1195244"/>
            <a:chOff x="2482595" y="2240946"/>
            <a:chExt cx="1385790" cy="11952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2595" y="2240946"/>
              <a:ext cx="1385790" cy="11952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08776" y="2319235"/>
            <a:ext cx="1113755" cy="1038667"/>
            <a:chOff x="8408776" y="2319235"/>
            <a:chExt cx="1113755" cy="1038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8776" y="2319235"/>
              <a:ext cx="1113755" cy="1038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49674" y="2294103"/>
            <a:ext cx="765638" cy="1088931"/>
            <a:chOff x="14349674" y="2294103"/>
            <a:chExt cx="765638" cy="10889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49674" y="2294103"/>
              <a:ext cx="765638" cy="1088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655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031" y="2580559"/>
            <a:ext cx="15299652" cy="5124596"/>
            <a:chOff x="1493031" y="2580559"/>
            <a:chExt cx="15299652" cy="51245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031" y="2580559"/>
              <a:ext cx="15299652" cy="51245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174" y="3839526"/>
            <a:ext cx="14928715" cy="28818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55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657" y="317709"/>
            <a:ext cx="18300371" cy="9673576"/>
            <a:chOff x="-14657" y="317709"/>
            <a:chExt cx="18300371" cy="9673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657" y="317709"/>
              <a:ext cx="18300371" cy="96735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738" y="-449340"/>
            <a:ext cx="4499340" cy="47276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39606" y="334588"/>
            <a:ext cx="10451857" cy="48081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7033" y="6805748"/>
            <a:ext cx="10395690" cy="34367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26052" y="2682034"/>
            <a:ext cx="10745603" cy="7348984"/>
            <a:chOff x="3026052" y="2682034"/>
            <a:chExt cx="10745603" cy="73489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6052" y="2682034"/>
              <a:ext cx="10745603" cy="73489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666" y="1513288"/>
            <a:ext cx="10258564" cy="10155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6810" y="3191086"/>
            <a:ext cx="3060130" cy="10898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4976" y="6954625"/>
            <a:ext cx="3091518" cy="18188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0344" y="9667430"/>
            <a:ext cx="3680843" cy="621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7572" y="300521"/>
            <a:ext cx="8270531" cy="13388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42136" y="2643939"/>
            <a:ext cx="13294737" cy="6929881"/>
            <a:chOff x="2542136" y="2643939"/>
            <a:chExt cx="13294737" cy="6929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2136" y="2643939"/>
              <a:ext cx="13294737" cy="6929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571" y="300521"/>
            <a:ext cx="8261008" cy="13388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666" y="1525278"/>
            <a:ext cx="8288935" cy="8990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4576" y="9610297"/>
            <a:ext cx="3765519" cy="6217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18064" y="5461092"/>
            <a:ext cx="648557" cy="5249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17343" y="2613464"/>
            <a:ext cx="2125326" cy="14962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17936" y="5807558"/>
            <a:ext cx="648557" cy="5249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98163" y="5124355"/>
            <a:ext cx="648557" cy="5249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2857" y="4886260"/>
            <a:ext cx="648557" cy="5249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6281" y="4886260"/>
            <a:ext cx="648557" cy="5249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7620" y="4679630"/>
            <a:ext cx="648557" cy="5249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37334" y="3819258"/>
            <a:ext cx="648557" cy="5249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04387" y="3819258"/>
            <a:ext cx="648557" cy="5249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854" y="1982813"/>
            <a:ext cx="3849098" cy="3849098"/>
            <a:chOff x="511854" y="1982813"/>
            <a:chExt cx="3849098" cy="38490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854" y="1982813"/>
              <a:ext cx="3849098" cy="38490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9255" y="2746884"/>
            <a:ext cx="12080102" cy="63555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1854" y="6189512"/>
            <a:ext cx="3849098" cy="3849098"/>
            <a:chOff x="511854" y="6189512"/>
            <a:chExt cx="3849098" cy="38490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854" y="6189512"/>
              <a:ext cx="3849098" cy="38490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7571" y="300521"/>
            <a:ext cx="3369655" cy="13388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0518" y="3567930"/>
            <a:ext cx="15457784" cy="692403"/>
            <a:chOff x="1450518" y="3567930"/>
            <a:chExt cx="15457784" cy="6924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518" y="3567930"/>
              <a:ext cx="15457784" cy="6924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4381" y="1370631"/>
            <a:ext cx="6793921" cy="1905728"/>
            <a:chOff x="10114381" y="1370631"/>
            <a:chExt cx="6793921" cy="19057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4381" y="1370631"/>
              <a:ext cx="6793921" cy="1905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0518" y="1370631"/>
            <a:ext cx="6793921" cy="1905728"/>
            <a:chOff x="1450518" y="1370631"/>
            <a:chExt cx="6793921" cy="1905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518" y="1370631"/>
              <a:ext cx="6793921" cy="19057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143" y="31614"/>
            <a:ext cx="4096055" cy="13388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7004" y="1637324"/>
            <a:ext cx="4694367" cy="14603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0708" y="1637324"/>
            <a:ext cx="6514853" cy="14603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8318" y="3651275"/>
            <a:ext cx="7647434" cy="6112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0518" y="4695741"/>
            <a:ext cx="15457784" cy="692403"/>
            <a:chOff x="1450518" y="4695741"/>
            <a:chExt cx="15457784" cy="6924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518" y="4695741"/>
              <a:ext cx="15457784" cy="6924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00300" y="4791145"/>
            <a:ext cx="2159443" cy="6112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37318" y="4792888"/>
            <a:ext cx="3798462" cy="5449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56735" y="4792888"/>
            <a:ext cx="4354872" cy="535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1310" y="5619805"/>
            <a:ext cx="6743130" cy="1988607"/>
            <a:chOff x="1501310" y="5619805"/>
            <a:chExt cx="6743130" cy="19886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1310" y="5619805"/>
              <a:ext cx="6743130" cy="19886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792" y="5768909"/>
            <a:ext cx="5102876" cy="584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31813" y="6471003"/>
            <a:ext cx="2016314" cy="9825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15416" y="6480148"/>
            <a:ext cx="1883085" cy="9920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14381" y="5619805"/>
            <a:ext cx="6793921" cy="1905728"/>
            <a:chOff x="10114381" y="5619805"/>
            <a:chExt cx="6793921" cy="19057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14381" y="5619805"/>
              <a:ext cx="6793921" cy="190572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70713" y="5762692"/>
            <a:ext cx="5146358" cy="5603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35274" y="6435530"/>
            <a:ext cx="3326529" cy="95192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47665" y="6444292"/>
            <a:ext cx="2786339" cy="9519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54867" y="6520695"/>
            <a:ext cx="2184847" cy="9825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89767" y="3108232"/>
            <a:ext cx="306181" cy="387206"/>
            <a:chOff x="8989767" y="3108232"/>
            <a:chExt cx="306181" cy="3872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8989767" y="3108232"/>
              <a:ext cx="306181" cy="3872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89767" y="4276963"/>
            <a:ext cx="306181" cy="387206"/>
            <a:chOff x="8989767" y="4276963"/>
            <a:chExt cx="306181" cy="38720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0">
              <a:off x="8989767" y="4276963"/>
              <a:ext cx="306181" cy="3872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12083" y="1956168"/>
            <a:ext cx="734654" cy="734654"/>
            <a:chOff x="8812083" y="1956168"/>
            <a:chExt cx="734654" cy="73465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8812083" y="1956168"/>
              <a:ext cx="734654" cy="734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75530" y="6272654"/>
            <a:ext cx="734654" cy="734654"/>
            <a:chOff x="8775530" y="6272654"/>
            <a:chExt cx="734654" cy="7346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8775530" y="6272654"/>
              <a:ext cx="734654" cy="7346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1310" y="8027325"/>
            <a:ext cx="15406992" cy="1988607"/>
            <a:chOff x="1501310" y="8027325"/>
            <a:chExt cx="15406992" cy="19886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01310" y="8027325"/>
              <a:ext cx="15406992" cy="198860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761290" y="8199752"/>
            <a:ext cx="5102876" cy="5846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251761" y="8977902"/>
            <a:ext cx="2735971" cy="51295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293742" y="8977902"/>
            <a:ext cx="2647790" cy="51295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416844" y="8977902"/>
            <a:ext cx="2764542" cy="52247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335716" y="8802582"/>
            <a:ext cx="3259423" cy="69522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80530" y="8451172"/>
            <a:ext cx="1400336" cy="1400336"/>
            <a:chOff x="11780530" y="8451172"/>
            <a:chExt cx="1400336" cy="140033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80530" y="8451172"/>
              <a:ext cx="1400336" cy="14003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89767" y="7567900"/>
            <a:ext cx="306181" cy="387206"/>
            <a:chOff x="8989767" y="7567900"/>
            <a:chExt cx="306181" cy="38720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16200000">
              <a:off x="8989767" y="7567900"/>
              <a:ext cx="306181" cy="3872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21321" y="3483932"/>
            <a:ext cx="814496" cy="814496"/>
            <a:chOff x="4021321" y="3483932"/>
            <a:chExt cx="814496" cy="81449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21321" y="3483932"/>
              <a:ext cx="814496" cy="814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6553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5456"/>
            <a:ext cx="18285714" cy="9665829"/>
            <a:chOff x="0" y="325456"/>
            <a:chExt cx="18285714" cy="9665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5456"/>
              <a:ext cx="18285714" cy="9665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199" y="-440977"/>
            <a:ext cx="4716577" cy="47239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6370" y="347497"/>
            <a:ext cx="10443827" cy="48045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5033" y="7267756"/>
            <a:ext cx="10378177" cy="27154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6D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08795" y="1946479"/>
            <a:ext cx="4146320" cy="7824559"/>
            <a:chOff x="13708795" y="1946479"/>
            <a:chExt cx="4146320" cy="7824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8795" y="1946479"/>
              <a:ext cx="4146320" cy="7824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51037" y="1946479"/>
            <a:ext cx="4146320" cy="7824559"/>
            <a:chOff x="9251037" y="1946479"/>
            <a:chExt cx="4146320" cy="78245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1037" y="1946479"/>
              <a:ext cx="4146320" cy="78245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3279" y="1946479"/>
            <a:ext cx="4146320" cy="7824559"/>
            <a:chOff x="4793279" y="1946479"/>
            <a:chExt cx="4146320" cy="78245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3279" y="1946479"/>
              <a:ext cx="4146320" cy="78245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521" y="1946479"/>
            <a:ext cx="4146320" cy="7824559"/>
            <a:chOff x="335521" y="1946479"/>
            <a:chExt cx="4146320" cy="78245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521" y="1946479"/>
              <a:ext cx="4146320" cy="78245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143" y="31613"/>
            <a:ext cx="9388436" cy="13578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51597" y="3854972"/>
            <a:ext cx="3212305" cy="619047"/>
            <a:chOff x="9751597" y="3854972"/>
            <a:chExt cx="3212305" cy="6190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1597" y="3854972"/>
              <a:ext cx="3212305" cy="6190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836" y="3759734"/>
            <a:ext cx="3439690" cy="771738"/>
            <a:chOff x="688836" y="3759734"/>
            <a:chExt cx="3439690" cy="7717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836" y="3759734"/>
              <a:ext cx="3439690" cy="7717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65642" y="3759734"/>
            <a:ext cx="3439690" cy="771738"/>
            <a:chOff x="5165642" y="3759734"/>
            <a:chExt cx="3439690" cy="7717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65642" y="3759734"/>
              <a:ext cx="3439690" cy="7717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22145" y="2657330"/>
            <a:ext cx="633952" cy="633952"/>
            <a:chOff x="2022145" y="2657330"/>
            <a:chExt cx="633952" cy="6339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2145" y="2657330"/>
              <a:ext cx="633952" cy="633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33447" y="2657330"/>
            <a:ext cx="633952" cy="633952"/>
            <a:chOff x="11033447" y="2657330"/>
            <a:chExt cx="633952" cy="6339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33447" y="2657330"/>
              <a:ext cx="633952" cy="633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35633" y="2657330"/>
            <a:ext cx="742088" cy="742830"/>
            <a:chOff x="6535633" y="2657330"/>
            <a:chExt cx="742088" cy="7428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5633" y="2657330"/>
              <a:ext cx="742088" cy="7428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67669" y="2695425"/>
            <a:ext cx="633952" cy="633952"/>
            <a:chOff x="15467669" y="2695425"/>
            <a:chExt cx="633952" cy="6339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67669" y="2695425"/>
              <a:ext cx="633952" cy="6339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39348" y="3864495"/>
            <a:ext cx="3890594" cy="589689"/>
            <a:chOff x="13839348" y="3864495"/>
            <a:chExt cx="3890594" cy="5896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39348" y="3864495"/>
              <a:ext cx="3890594" cy="58968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42554" y="5151884"/>
            <a:ext cx="4072370" cy="385302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24998" y="5151884"/>
            <a:ext cx="4144989" cy="385302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68750" y="5151884"/>
            <a:ext cx="3902284" cy="385302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02969" y="5151884"/>
            <a:ext cx="3744446" cy="34574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2022-11-06T17:45:57Z</dcterms:created>
  <dcterms:modified xsi:type="dcterms:W3CDTF">2022-11-06T17:45:57Z</dcterms:modified>
</cp:coreProperties>
</file>